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9" r:id="rId2"/>
    <p:sldId id="260" r:id="rId3"/>
    <p:sldId id="264" r:id="rId4"/>
    <p:sldId id="268" r:id="rId5"/>
    <p:sldId id="265" r:id="rId6"/>
    <p:sldId id="266" r:id="rId7"/>
    <p:sldId id="271" r:id="rId8"/>
    <p:sldId id="272" r:id="rId9"/>
    <p:sldId id="273" r:id="rId10"/>
    <p:sldId id="274" r:id="rId11"/>
    <p:sldId id="269" r:id="rId12"/>
    <p:sldId id="270" r:id="rId13"/>
    <p:sldId id="261" r:id="rId14"/>
    <p:sldId id="262" r:id="rId15"/>
    <p:sldId id="263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iZRJd7w1NLWNGm7hP5up7Nizc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8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75" d="100"/>
          <a:sy n="75" d="100"/>
        </p:scale>
        <p:origin x="138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22036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04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94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418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080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428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513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51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14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51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836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5246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3596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85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85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1" name="Google Shape;101;p4"/>
          <p:cNvSpPr txBox="1"/>
          <p:nvPr/>
        </p:nvSpPr>
        <p:spPr>
          <a:xfrm>
            <a:off x="3083860" y="2136337"/>
            <a:ext cx="9108140" cy="298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b="1" dirty="0">
                <a:solidFill>
                  <a:schemeClr val="lt1"/>
                </a:solidFill>
                <a:latin typeface="SpoqaHanSans-Light" panose="020B0300000000000000" pitchFamily="50" charset="-127"/>
                <a:ea typeface="SpoqaHanSans-Bold" panose="020B0800000000000000" pitchFamily="50" charset="-127"/>
              </a:rPr>
              <a:t>더</a:t>
            </a:r>
            <a:r>
              <a:rPr lang="ko-KR" altLang="en-US" sz="5400" b="1" dirty="0">
                <a:solidFill>
                  <a:schemeClr val="lt1"/>
                </a:solidFill>
                <a:latin typeface="SpoqaHanSans-Light" panose="020B0300000000000000" pitchFamily="50" charset="-127"/>
                <a:ea typeface="SpoqaHanSans-Bold" panose="020B0800000000000000" pitchFamily="50" charset="-127"/>
              </a:rPr>
              <a:t> 나은 세상을 꿈꾸는</a:t>
            </a:r>
            <a:endParaRPr lang="en-US" altLang="ko-KR" sz="5400" b="1" dirty="0">
              <a:solidFill>
                <a:schemeClr val="lt1"/>
              </a:solidFill>
              <a:latin typeface="SpoqaHanSans-Light" panose="020B0300000000000000" pitchFamily="50" charset="-127"/>
              <a:ea typeface="SpoqaHanSans-Bold" panose="020B08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>
                <a:solidFill>
                  <a:schemeClr val="lt1"/>
                </a:solidFill>
                <a:latin typeface="SpoqaHanSans-Light" panose="020B0300000000000000" pitchFamily="50" charset="-127"/>
                <a:ea typeface="SpoqaHanSans-Bold" panose="020B0800000000000000" pitchFamily="50" charset="-127"/>
              </a:rPr>
              <a:t>SW</a:t>
            </a:r>
            <a:r>
              <a:rPr lang="ko-KR" altLang="en-US" sz="5400" b="1" dirty="0">
                <a:solidFill>
                  <a:schemeClr val="lt1"/>
                </a:solidFill>
                <a:latin typeface="SpoqaHanSans-Light" panose="020B0300000000000000" pitchFamily="50" charset="-127"/>
                <a:ea typeface="SpoqaHanSans-Bold" panose="020B0800000000000000" pitchFamily="50" charset="-127"/>
              </a:rPr>
              <a:t> 엔지니어</a:t>
            </a:r>
            <a:r>
              <a:rPr lang="en-US" altLang="ko-KR" sz="5400" dirty="0">
                <a:solidFill>
                  <a:schemeClr val="lt1"/>
                </a:solidFill>
                <a:latin typeface="SpoqaHanSans-Light" panose="020B0300000000000000" pitchFamily="50" charset="-127"/>
                <a:ea typeface="SpoqaHanSans-Bold" panose="020B0800000000000000" pitchFamily="50" charset="-127"/>
              </a:rPr>
              <a:t>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 err="1">
                <a:solidFill>
                  <a:schemeClr val="lt1"/>
                </a:solidFill>
                <a:latin typeface="SpoqaHanSans-Light" panose="020B0300000000000000" pitchFamily="50" charset="-127"/>
                <a:ea typeface="SpoqaHanSans-Bold" panose="020B0800000000000000" pitchFamily="50" charset="-127"/>
              </a:rPr>
              <a:t>최홍용</a:t>
            </a:r>
            <a:r>
              <a:rPr lang="ko-KR" altLang="en-US" sz="5400" dirty="0" err="1">
                <a:solidFill>
                  <a:schemeClr val="lt1"/>
                </a:solidFill>
                <a:latin typeface="SpoqaHanSans-Light" panose="020B0300000000000000" pitchFamily="50" charset="-127"/>
                <a:ea typeface="SpoqaHanSans-Bold" panose="020B0800000000000000" pitchFamily="50" charset="-127"/>
              </a:rPr>
              <a:t>입니다</a:t>
            </a:r>
            <a:r>
              <a:rPr lang="en-US" altLang="ko-KR" sz="5400" dirty="0">
                <a:solidFill>
                  <a:schemeClr val="lt1"/>
                </a:solidFill>
                <a:latin typeface="SpoqaHanSans-Light" panose="020B0300000000000000" pitchFamily="50" charset="-127"/>
                <a:ea typeface="SpoqaHanSans-Bold" panose="020B0800000000000000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8" name="Google Shape;158;p7"/>
          <p:cNvSpPr txBox="1"/>
          <p:nvPr/>
        </p:nvSpPr>
        <p:spPr>
          <a:xfrm>
            <a:off x="419100" y="2148362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버전 개발</a:t>
            </a:r>
            <a:endParaRPr lang="ko-KR" altLang="en-US" sz="12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2019.07.08 – 2019.08.14</a:t>
            </a: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" sz="18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NW</a:t>
            </a:r>
            <a:r>
              <a:rPr lang="en-US" altLang="ko" sz="18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YL</a:t>
            </a:r>
            <a:endParaRPr lang="en-US" altLang="ko-KR" sz="18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020F0-46BC-4DCC-9B7B-9F672D422798}"/>
              </a:ext>
            </a:extLst>
          </p:cNvPr>
          <p:cNvSpPr txBox="1"/>
          <p:nvPr/>
        </p:nvSpPr>
        <p:spPr>
          <a:xfrm>
            <a:off x="533399" y="3479801"/>
            <a:ext cx="270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주간 식단 페이지</a:t>
            </a:r>
            <a:endParaRPr lang="en-US" altLang="ko-KR" sz="30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r>
              <a:rPr lang="ko-KR" altLang="en-US" sz="30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식단표 등록</a:t>
            </a:r>
            <a:endParaRPr lang="en-US" altLang="ko-KR" sz="30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5DC749-00CC-400E-9ADF-A5952C8E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399" y="745065"/>
            <a:ext cx="8441533" cy="590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8" name="Google Shape;158;p7"/>
          <p:cNvSpPr txBox="1"/>
          <p:nvPr/>
        </p:nvSpPr>
        <p:spPr>
          <a:xfrm>
            <a:off x="419100" y="2148362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버전 개발</a:t>
            </a:r>
            <a:endParaRPr lang="ko-KR" altLang="en-US" sz="12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2019.07.08 – 2019.08.14</a:t>
            </a: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" sz="18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NW</a:t>
            </a:r>
            <a:r>
              <a:rPr lang="en-US" altLang="ko" sz="18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YL</a:t>
            </a:r>
            <a:endParaRPr lang="en-US" altLang="ko-KR" sz="18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020F0-46BC-4DCC-9B7B-9F672D422798}"/>
              </a:ext>
            </a:extLst>
          </p:cNvPr>
          <p:cNvSpPr txBox="1"/>
          <p:nvPr/>
        </p:nvSpPr>
        <p:spPr>
          <a:xfrm>
            <a:off x="533400" y="3479801"/>
            <a:ext cx="2396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관리자</a:t>
            </a:r>
            <a:endParaRPr lang="en-US" altLang="ko-KR" sz="30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r>
              <a:rPr lang="ko-KR" altLang="en-US" sz="30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페이지</a:t>
            </a:r>
            <a:endParaRPr lang="ko-KR" altLang="en-US" sz="3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0FD2E8-36F3-4630-BC63-CD79D3DF4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921" y="979962"/>
            <a:ext cx="8450611" cy="45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89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8" name="Google Shape;158;p7"/>
          <p:cNvSpPr txBox="1"/>
          <p:nvPr/>
        </p:nvSpPr>
        <p:spPr>
          <a:xfrm>
            <a:off x="419100" y="2148362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버전 개발</a:t>
            </a:r>
            <a:endParaRPr lang="ko-KR" altLang="en-US" sz="12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2019.07.08 – 2019.08.14</a:t>
            </a: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" sz="18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NW</a:t>
            </a:r>
            <a:r>
              <a:rPr lang="en-US" altLang="ko" sz="18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YL</a:t>
            </a:r>
            <a:endParaRPr lang="en-US" altLang="ko-KR" sz="18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020F0-46BC-4DCC-9B7B-9F672D422798}"/>
              </a:ext>
            </a:extLst>
          </p:cNvPr>
          <p:cNvSpPr txBox="1"/>
          <p:nvPr/>
        </p:nvSpPr>
        <p:spPr>
          <a:xfrm>
            <a:off x="533400" y="3479801"/>
            <a:ext cx="2396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메뉴 정보</a:t>
            </a:r>
            <a:endParaRPr lang="en-US" altLang="ko-KR" sz="30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r>
              <a:rPr lang="ko-KR" altLang="en-US" sz="3000" dirty="0">
                <a:solidFill>
                  <a:srgbClr val="222222"/>
                </a:solidFill>
              </a:rPr>
              <a:t>페이지 기록</a:t>
            </a:r>
            <a:endParaRPr lang="ko-KR" altLang="en-US" sz="3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CDA656-C253-4275-9D2A-06BCEA7DA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095" y="808565"/>
            <a:ext cx="8279172" cy="59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81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2FAAF60-59DD-4709-B666-C129278B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6" name="Google Shape;136;p6"/>
          <p:cNvSpPr txBox="1"/>
          <p:nvPr/>
        </p:nvSpPr>
        <p:spPr>
          <a:xfrm>
            <a:off x="3962400" y="2148362"/>
            <a:ext cx="2240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프론트엔드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개발</a:t>
            </a:r>
            <a:endParaRPr lang="en-US" altLang="ko-KR" sz="1200" dirty="0">
              <a:solidFill>
                <a:srgbClr val="464646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lvl="0"/>
            <a:r>
              <a:rPr lang="ko-KR" altLang="en-US" sz="12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로그인 담당</a:t>
            </a:r>
            <a:endParaRPr sz="12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419100" y="2148362"/>
            <a:ext cx="18056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알파 버</a:t>
            </a: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전 개발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3962400" y="646598"/>
            <a:ext cx="7726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프랜차이즈 매장의 </a:t>
            </a:r>
            <a:r>
              <a:rPr lang="ko-KR" altLang="en-US" sz="1200" dirty="0" err="1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커스텀</a:t>
            </a: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메뉴 </a:t>
            </a:r>
            <a:r>
              <a:rPr lang="ko-KR" altLang="en-US" sz="1200" dirty="0" err="1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레시피를</a:t>
            </a: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추천해주는 </a:t>
            </a:r>
            <a:r>
              <a:rPr lang="ko-KR" altLang="en-US" sz="1200" dirty="0" err="1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모바일</a:t>
            </a: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애플리케이션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3962400" y="3334448"/>
            <a:ext cx="399406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AWS, HTML, CSS, JavaScript, Postman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Node.js </a:t>
            </a:r>
            <a:r>
              <a:rPr 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Vue.js, MySQL, 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Sequelize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Android Studio</a:t>
            </a:r>
            <a:endParaRPr sz="1200" dirty="0">
              <a:solidFill>
                <a:srgbClr val="464646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3962400" y="4544736"/>
            <a:ext cx="440740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-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커피 종류별 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커스텀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메뉴 목록화</a:t>
            </a:r>
            <a:endParaRPr sz="1200" dirty="0">
              <a:solidFill>
                <a:srgbClr val="464646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- 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좋아요한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메뉴 및 내가 작성한 메뉴를 보여주는 </a:t>
            </a:r>
            <a:r>
              <a:rPr lang="en-US" altLang="ko-KR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Mypage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제작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3962399" y="6209928"/>
            <a:ext cx="39166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(GitHub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주소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or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웹사이트 주소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or 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구글플레이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주소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0.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14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– </a:t>
            </a: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현재</a:t>
            </a:r>
            <a:endParaRPr sz="12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" name="Google Shape;160;p7">
            <a:extLst>
              <a:ext uri="{FF2B5EF4-FFF2-40B4-BE49-F238E27FC236}">
                <a16:creationId xmlns:a16="http://schemas.microsoft.com/office/drawing/2014/main" id="{0A31C53D-BAC2-42E0-AAE9-E9BCF403E8C7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380F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HoneyChu</a:t>
            </a:r>
            <a:endParaRPr sz="1800" dirty="0">
              <a:solidFill>
                <a:srgbClr val="3380F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D1C5DE-C3F6-4DC5-A0FA-727B5FC8250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651" y="4724958"/>
            <a:ext cx="990000" cy="7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2FB171-0C40-4C4C-BAE0-6050B4689902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04" y="2967507"/>
            <a:ext cx="720000" cy="7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717DFC-A73C-4BDA-842D-8F6A9154B326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19" y="3888530"/>
            <a:ext cx="990000" cy="7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F2F10B-CFD5-46E1-808D-D077C3C72B77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51" y="3888530"/>
            <a:ext cx="990000" cy="7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12B36C-0010-4C92-A1B4-B4FA9E0A9BFD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19" y="2967507"/>
            <a:ext cx="720000" cy="7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4222E0-78C0-4B41-9B5E-13A3F6C02E85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51" y="4724958"/>
            <a:ext cx="990000" cy="7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EBCDAAF-4DB1-46F3-A0B6-0FAF41D8D3E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r="30799"/>
          <a:stretch/>
        </p:blipFill>
        <p:spPr>
          <a:xfrm>
            <a:off x="9809804" y="2967507"/>
            <a:ext cx="720000" cy="720000"/>
          </a:xfrm>
          <a:prstGeom prst="rect">
            <a:avLst/>
          </a:prstGeom>
        </p:spPr>
      </p:pic>
      <p:pic>
        <p:nvPicPr>
          <p:cNvPr id="1026" name="Picture 2" descr="html에 대한 이미지 검색결과">
            <a:extLst>
              <a:ext uri="{FF2B5EF4-FFF2-40B4-BE49-F238E27FC236}">
                <a16:creationId xmlns:a16="http://schemas.microsoft.com/office/drawing/2014/main" id="{FC627DED-779B-40F5-9FA4-CCFC4D08CDD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04" y="296750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javascript에 대한 이미지 검색결과">
            <a:extLst>
              <a:ext uri="{FF2B5EF4-FFF2-40B4-BE49-F238E27FC236}">
                <a16:creationId xmlns:a16="http://schemas.microsoft.com/office/drawing/2014/main" id="{73FB4F89-CC78-4553-B102-97BDDBE23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04" y="296750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vuejs에 대한 이미지 검색결과">
            <a:extLst>
              <a:ext uri="{FF2B5EF4-FFF2-40B4-BE49-F238E27FC236}">
                <a16:creationId xmlns:a16="http://schemas.microsoft.com/office/drawing/2014/main" id="{A541B228-19FD-472B-A2A3-965760FDF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69" y="38885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8" name="Google Shape;158;p7"/>
          <p:cNvSpPr txBox="1"/>
          <p:nvPr/>
        </p:nvSpPr>
        <p:spPr>
          <a:xfrm>
            <a:off x="419100" y="2148362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버전 개발</a:t>
            </a:r>
            <a:endParaRPr lang="ko-KR" altLang="en-US" sz="12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10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14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– 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2019.11.08</a:t>
            </a:r>
            <a:endParaRPr sz="12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rgbClr val="3380F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sym typeface="Arial"/>
              </a:rPr>
              <a:t>HoneyChu</a:t>
            </a:r>
            <a:endParaRPr sz="1800" dirty="0">
              <a:solidFill>
                <a:srgbClr val="3380FE"/>
              </a:solidFill>
              <a:latin typeface="SpoqaHanSans-Bold" panose="020B0800000000000000" pitchFamily="50" charset="-127"/>
              <a:ea typeface="SpoqaHanSans-Bold" panose="020B0800000000000000" pitchFamily="50" charset="-127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376" y="1114977"/>
            <a:ext cx="2317918" cy="49377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843" y="1293378"/>
            <a:ext cx="2329000" cy="49065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82B769-395A-4F38-B643-41A776595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413" y="1293105"/>
            <a:ext cx="2248615" cy="4906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C51DD06-5320-44F6-840C-5F17E592364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9119" t="10549" r="8822" b="11136"/>
          <a:stretch/>
        </p:blipFill>
        <p:spPr>
          <a:xfrm>
            <a:off x="6678194" y="1163413"/>
            <a:ext cx="2329200" cy="4906800"/>
          </a:xfrm>
          <a:prstGeom prst="rect">
            <a:avLst/>
          </a:prstGeom>
        </p:spPr>
      </p:pic>
      <p:pic>
        <p:nvPicPr>
          <p:cNvPr id="13" name="그림 12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8100D44B-65BB-4B98-A11F-D07D5ED1B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512" y="803404"/>
            <a:ext cx="2752418" cy="5560905"/>
          </a:xfrm>
          <a:prstGeom prst="rect">
            <a:avLst/>
          </a:prstGeom>
        </p:spPr>
      </p:pic>
      <p:pic>
        <p:nvPicPr>
          <p:cNvPr id="10" name="그림 9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69BDA6B0-F21F-4377-AC35-4303FE4B1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6585" y="787787"/>
            <a:ext cx="2752418" cy="5560905"/>
          </a:xfrm>
          <a:prstGeom prst="rect">
            <a:avLst/>
          </a:prstGeom>
        </p:spPr>
      </p:pic>
      <p:pic>
        <p:nvPicPr>
          <p:cNvPr id="19" name="그림 18" descr="그리기, 컴퓨터이(가) 표시된 사진&#10;&#10;자동 생성된 설명">
            <a:extLst>
              <a:ext uri="{FF2B5EF4-FFF2-40B4-BE49-F238E27FC236}">
                <a16:creationId xmlns:a16="http://schemas.microsoft.com/office/drawing/2014/main" id="{522833D9-784B-49A3-8A73-F382DF087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5746" y="787787"/>
            <a:ext cx="2752418" cy="5560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4552950" y="771525"/>
            <a:ext cx="5918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2C76FF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1</a:t>
            </a:r>
            <a:endParaRPr sz="5400" dirty="0">
              <a:solidFill>
                <a:srgbClr val="2C76FF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4552950" y="186943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2C76FF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</a:t>
            </a:r>
            <a:endParaRPr sz="5400">
              <a:solidFill>
                <a:srgbClr val="2C76FF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4533021" y="2967335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2C76FF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3</a:t>
            </a:r>
            <a:endParaRPr sz="5400" dirty="0">
              <a:solidFill>
                <a:srgbClr val="2C76FF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2" name="Google Shape;112;p5"/>
          <p:cNvSpPr txBox="1"/>
          <p:nvPr/>
        </p:nvSpPr>
        <p:spPr>
          <a:xfrm>
            <a:off x="4511813" y="411986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2C76FF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4</a:t>
            </a:r>
            <a:endParaRPr sz="5400">
              <a:solidFill>
                <a:srgbClr val="2C76FF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4533021" y="5243810"/>
            <a:ext cx="5966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2C76FF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5</a:t>
            </a:r>
            <a:endParaRPr sz="5400">
              <a:solidFill>
                <a:srgbClr val="2C76FF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5334000" y="852130"/>
            <a:ext cx="684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" altLang="ko-KR" sz="20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altLang="ko" sz="20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ko" altLang="ko-KR" sz="20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lang="en-US" altLang="ko" sz="20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endParaRPr sz="20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5460069" y="1269832"/>
            <a:ext cx="6731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100" dirty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주간 식단표 알림 웹 모바일</a:t>
            </a:r>
            <a:endParaRPr sz="1100" dirty="0">
              <a:solidFill>
                <a:srgbClr val="444444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5334000" y="1950035"/>
            <a:ext cx="685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err="1">
                <a:solidFill>
                  <a:schemeClr val="dk1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HoneyChu</a:t>
            </a:r>
            <a:endParaRPr sz="20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5460068" y="2367737"/>
            <a:ext cx="6731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프랜차이즈 </a:t>
            </a:r>
            <a:r>
              <a:rPr lang="ko-KR" altLang="en-US" sz="1100" dirty="0" err="1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꿀조합</a:t>
            </a:r>
            <a:r>
              <a:rPr lang="ko-KR" altLang="en-US" sz="1100" dirty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추천 모바일 애플리케이션</a:t>
            </a:r>
            <a:endParaRPr sz="1100" dirty="0">
              <a:solidFill>
                <a:srgbClr val="444444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5334000" y="3047940"/>
            <a:ext cx="68856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dk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Coming Soon</a:t>
            </a:r>
            <a:endParaRPr sz="20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5460068" y="3471737"/>
            <a:ext cx="675959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To be continue</a:t>
            </a:r>
            <a:endParaRPr sz="1100" dirty="0">
              <a:solidFill>
                <a:srgbClr val="444444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5334000" y="4194613"/>
            <a:ext cx="6840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dk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Coming Soon</a:t>
            </a:r>
            <a:endParaRPr sz="20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5460069" y="4612315"/>
            <a:ext cx="6741592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100" dirty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To be continue</a:t>
            </a:r>
          </a:p>
        </p:txBody>
      </p:sp>
      <p:sp>
        <p:nvSpPr>
          <p:cNvPr id="122" name="Google Shape;122;p5"/>
          <p:cNvSpPr txBox="1"/>
          <p:nvPr/>
        </p:nvSpPr>
        <p:spPr>
          <a:xfrm>
            <a:off x="5334000" y="5341185"/>
            <a:ext cx="685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dk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Coming Soon</a:t>
            </a:r>
            <a:endParaRPr sz="20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460068" y="5752592"/>
            <a:ext cx="67139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100" dirty="0">
                <a:solidFill>
                  <a:srgbClr val="444444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To be continue</a:t>
            </a:r>
          </a:p>
        </p:txBody>
      </p:sp>
      <p:sp>
        <p:nvSpPr>
          <p:cNvPr id="124" name="Google Shape;124;p5"/>
          <p:cNvSpPr/>
          <p:nvPr/>
        </p:nvSpPr>
        <p:spPr>
          <a:xfrm flipH="1">
            <a:off x="5456260" y="2389217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25" name="Google Shape;125;p5"/>
          <p:cNvSpPr/>
          <p:nvPr/>
        </p:nvSpPr>
        <p:spPr>
          <a:xfrm flipH="1">
            <a:off x="5456260" y="3501325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26" name="Google Shape;126;p5"/>
          <p:cNvSpPr/>
          <p:nvPr/>
        </p:nvSpPr>
        <p:spPr>
          <a:xfrm flipH="1">
            <a:off x="5456260" y="4632963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27" name="Google Shape;127;p5"/>
          <p:cNvSpPr/>
          <p:nvPr/>
        </p:nvSpPr>
        <p:spPr>
          <a:xfrm flipH="1">
            <a:off x="5456260" y="5777905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Malgun Gothic"/>
                <a:sym typeface="Malgun Gothic"/>
              </a:rPr>
              <a:t> </a:t>
            </a: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  <p:sp>
        <p:nvSpPr>
          <p:cNvPr id="128" name="Google Shape;128;p5"/>
          <p:cNvSpPr/>
          <p:nvPr/>
        </p:nvSpPr>
        <p:spPr>
          <a:xfrm flipH="1">
            <a:off x="5456260" y="1284812"/>
            <a:ext cx="18000" cy="1872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poqaHanSans" panose="020B0500000000000000" pitchFamily="34" charset="-128"/>
              <a:ea typeface="SpoqaHanSans" panose="020B0500000000000000" pitchFamily="34" charset="-128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2FAAF60-59DD-4709-B666-C129278B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6" name="Google Shape;136;p6"/>
          <p:cNvSpPr txBox="1"/>
          <p:nvPr/>
        </p:nvSpPr>
        <p:spPr>
          <a:xfrm>
            <a:off x="3962400" y="2148362"/>
            <a:ext cx="22402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주간 메뉴 페이지</a:t>
            </a:r>
          </a:p>
          <a:p>
            <a:pPr lvl="0"/>
            <a:r>
              <a:rPr lang="ko-KR" altLang="en-US" sz="12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메뉴 </a:t>
            </a:r>
            <a:r>
              <a:rPr lang="en-US" altLang="ko-KR" sz="12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json</a:t>
            </a:r>
            <a:r>
              <a:rPr lang="ko-KR" altLang="en-US" sz="12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파일</a:t>
            </a:r>
          </a:p>
        </p:txBody>
      </p:sp>
      <p:sp>
        <p:nvSpPr>
          <p:cNvPr id="138" name="Google Shape;138;p6"/>
          <p:cNvSpPr txBox="1"/>
          <p:nvPr/>
        </p:nvSpPr>
        <p:spPr>
          <a:xfrm>
            <a:off x="419100" y="2148362"/>
            <a:ext cx="18056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알파 버</a:t>
            </a:r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전 개발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3962400" y="646598"/>
            <a:ext cx="7726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주간 식단표를 알려주는 웹 모바일 서비스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3962400" y="3334448"/>
            <a:ext cx="39940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HTML, JavaScript,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Sass,</a:t>
            </a:r>
            <a:r>
              <a:rPr 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Vue.js, 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Node.js, Firebase</a:t>
            </a:r>
            <a:endParaRPr lang="en-US" sz="1200" dirty="0">
              <a:solidFill>
                <a:srgbClr val="464646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3962400" y="4544736"/>
            <a:ext cx="41026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-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커피 종류별 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커스텀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메뉴 목록화</a:t>
            </a:r>
            <a:endParaRPr sz="1200" dirty="0">
              <a:solidFill>
                <a:srgbClr val="464646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- 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좋아요한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메뉴 및 내가 작성한 메뉴를 보여주는 </a:t>
            </a:r>
            <a:r>
              <a:rPr lang="en-US" altLang="ko-KR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Mypage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제작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3962399" y="6209928"/>
            <a:ext cx="39166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(GitHub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주소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or 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웹사이트 주소 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or </a:t>
            </a:r>
            <a:r>
              <a:rPr lang="ko-KR" altLang="en-US" sz="1200" dirty="0" err="1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구글플레이</a:t>
            </a:r>
            <a:r>
              <a:rPr lang="ko-KR" altLang="en-US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주소</a:t>
            </a:r>
            <a:r>
              <a:rPr lang="en-US" altLang="ko-KR" sz="1200" dirty="0">
                <a:solidFill>
                  <a:srgbClr val="46464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</a:t>
            </a:r>
            <a:endParaRPr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07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.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08</a:t>
            </a:r>
            <a:r>
              <a:rPr 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 – </a:t>
            </a:r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  <a:sym typeface="Arial"/>
              </a:rPr>
              <a:t>2019.08.14</a:t>
            </a:r>
            <a:endParaRPr sz="12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  <a:sym typeface="Arial"/>
            </a:endParaRPr>
          </a:p>
        </p:txBody>
      </p:sp>
      <p:sp>
        <p:nvSpPr>
          <p:cNvPr id="14" name="Google Shape;160;p7">
            <a:extLst>
              <a:ext uri="{FF2B5EF4-FFF2-40B4-BE49-F238E27FC236}">
                <a16:creationId xmlns:a16="http://schemas.microsoft.com/office/drawing/2014/main" id="{0A31C53D-BAC2-42E0-AAE9-E9BCF403E8C7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" sz="18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NW</a:t>
            </a:r>
            <a:r>
              <a:rPr lang="en-US" altLang="ko" sz="18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YL</a:t>
            </a:r>
            <a:endParaRPr lang="en-US" altLang="ko-KR" sz="18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3F2F10B-CFD5-46E1-808D-D077C3C72B7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17" y="3888530"/>
            <a:ext cx="990000" cy="720000"/>
          </a:xfrm>
          <a:prstGeom prst="rect">
            <a:avLst/>
          </a:prstGeom>
        </p:spPr>
      </p:pic>
      <p:pic>
        <p:nvPicPr>
          <p:cNvPr id="1026" name="Picture 2" descr="html에 대한 이미지 검색결과">
            <a:extLst>
              <a:ext uri="{FF2B5EF4-FFF2-40B4-BE49-F238E27FC236}">
                <a16:creationId xmlns:a16="http://schemas.microsoft.com/office/drawing/2014/main" id="{FC627DED-779B-40F5-9FA4-CCFC4D08CDD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51" y="296750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ass에 대한 이미지 검색결과">
            <a:extLst>
              <a:ext uri="{FF2B5EF4-FFF2-40B4-BE49-F238E27FC236}">
                <a16:creationId xmlns:a16="http://schemas.microsoft.com/office/drawing/2014/main" id="{3807D8D8-8E4D-4BD0-8BC2-9D0C5F01DE4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651" y="2967507"/>
            <a:ext cx="99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rebase에 대한 이미지 검색결과">
            <a:extLst>
              <a:ext uri="{FF2B5EF4-FFF2-40B4-BE49-F238E27FC236}">
                <a16:creationId xmlns:a16="http://schemas.microsoft.com/office/drawing/2014/main" id="{5BD06A1F-86D0-4302-A61E-32B6FB2D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262" y="3888530"/>
            <a:ext cx="200181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script에 대한 이미지 검색결과">
            <a:extLst>
              <a:ext uri="{FF2B5EF4-FFF2-40B4-BE49-F238E27FC236}">
                <a16:creationId xmlns:a16="http://schemas.microsoft.com/office/drawing/2014/main" id="{397F5321-76C3-45F7-8765-A601DAD99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651" y="296750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uejs에 대한 이미지 검색결과">
            <a:extLst>
              <a:ext uri="{FF2B5EF4-FFF2-40B4-BE49-F238E27FC236}">
                <a16:creationId xmlns:a16="http://schemas.microsoft.com/office/drawing/2014/main" id="{9F4D1623-84C3-4067-87D8-9266D9D4C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080" y="296750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94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8" name="Google Shape;158;p7"/>
          <p:cNvSpPr txBox="1"/>
          <p:nvPr/>
        </p:nvSpPr>
        <p:spPr>
          <a:xfrm>
            <a:off x="419100" y="2148362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버전 개발</a:t>
            </a:r>
            <a:endParaRPr lang="ko-KR" altLang="en-US" sz="12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2019.07.08 – 2019.08.14</a:t>
            </a: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" sz="18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NW</a:t>
            </a:r>
            <a:r>
              <a:rPr lang="en-US" altLang="ko" sz="18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YL</a:t>
            </a:r>
            <a:endParaRPr lang="en-US" altLang="ko-KR" sz="18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020F0-46BC-4DCC-9B7B-9F672D422798}"/>
              </a:ext>
            </a:extLst>
          </p:cNvPr>
          <p:cNvSpPr txBox="1"/>
          <p:nvPr/>
        </p:nvSpPr>
        <p:spPr>
          <a:xfrm>
            <a:off x="533400" y="3479801"/>
            <a:ext cx="2396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로그인</a:t>
            </a:r>
            <a:endParaRPr lang="en-US" altLang="ko-KR" sz="30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r>
              <a:rPr lang="ko-KR" altLang="en-US" sz="30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페이지</a:t>
            </a:r>
            <a:endParaRPr lang="ko-KR" altLang="en-US" sz="3000" dirty="0"/>
          </a:p>
        </p:txBody>
      </p:sp>
      <p:pic>
        <p:nvPicPr>
          <p:cNvPr id="10" name="Google Shape;254;p44">
            <a:extLst>
              <a:ext uri="{FF2B5EF4-FFF2-40B4-BE49-F238E27FC236}">
                <a16:creationId xmlns:a16="http://schemas.microsoft.com/office/drawing/2014/main" id="{0D23BE82-49BD-4D55-A1E2-715030A6B8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744" y="1570104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55;p44">
            <a:extLst>
              <a:ext uri="{FF2B5EF4-FFF2-40B4-BE49-F238E27FC236}">
                <a16:creationId xmlns:a16="http://schemas.microsoft.com/office/drawing/2014/main" id="{2C38E663-B0B0-45BB-BA93-81A51647D3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872" y="1570104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 descr="컴퓨터, 그리기이(가) 표시된 사진&#10;&#10;자동 생성된 설명">
            <a:extLst>
              <a:ext uri="{FF2B5EF4-FFF2-40B4-BE49-F238E27FC236}">
                <a16:creationId xmlns:a16="http://schemas.microsoft.com/office/drawing/2014/main" id="{F7EDD3CC-68C6-42B9-B92A-22CEAEB2A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7366" y="1504775"/>
            <a:ext cx="4269505" cy="4430357"/>
          </a:xfrm>
          <a:prstGeom prst="rect">
            <a:avLst/>
          </a:prstGeom>
        </p:spPr>
      </p:pic>
      <p:pic>
        <p:nvPicPr>
          <p:cNvPr id="16" name="그림 15" descr="컴퓨터, 그리기이(가) 표시된 사진&#10;&#10;자동 생성된 설명">
            <a:extLst>
              <a:ext uri="{FF2B5EF4-FFF2-40B4-BE49-F238E27FC236}">
                <a16:creationId xmlns:a16="http://schemas.microsoft.com/office/drawing/2014/main" id="{D6CFC1C2-504C-4A30-A36D-DA4298070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307" y="1504774"/>
            <a:ext cx="4269505" cy="44303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860C38-73F5-4655-9467-22C3861E87FF}"/>
              </a:ext>
            </a:extLst>
          </p:cNvPr>
          <p:cNvSpPr txBox="1"/>
          <p:nvPr/>
        </p:nvSpPr>
        <p:spPr>
          <a:xfrm>
            <a:off x="4664084" y="1061471"/>
            <a:ext cx="2396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로그인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7F95F-EB57-4EF4-B6E8-573E32294594}"/>
              </a:ext>
            </a:extLst>
          </p:cNvPr>
          <p:cNvSpPr txBox="1"/>
          <p:nvPr/>
        </p:nvSpPr>
        <p:spPr>
          <a:xfrm>
            <a:off x="8778838" y="1061471"/>
            <a:ext cx="2396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/>
              <a:t>회원가입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2762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8" name="Google Shape;158;p7"/>
          <p:cNvSpPr txBox="1"/>
          <p:nvPr/>
        </p:nvSpPr>
        <p:spPr>
          <a:xfrm>
            <a:off x="419100" y="2148362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버전 개발</a:t>
            </a:r>
            <a:endParaRPr lang="ko-KR" altLang="en-US" sz="12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2019.07.08 – 2019.08.14</a:t>
            </a: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" sz="18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NW</a:t>
            </a:r>
            <a:r>
              <a:rPr lang="en-US" altLang="ko" sz="18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YL</a:t>
            </a:r>
            <a:endParaRPr lang="en-US" altLang="ko-KR" sz="18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pic>
        <p:nvPicPr>
          <p:cNvPr id="12" name="Google Shape;237;p42">
            <a:extLst>
              <a:ext uri="{FF2B5EF4-FFF2-40B4-BE49-F238E27FC236}">
                <a16:creationId xmlns:a16="http://schemas.microsoft.com/office/drawing/2014/main" id="{D706F4D2-E587-46F5-A49A-7D66A0FCAF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080" y="1182494"/>
            <a:ext cx="6818519" cy="367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173D84-9360-48F9-929B-38698BADA70B}"/>
              </a:ext>
            </a:extLst>
          </p:cNvPr>
          <p:cNvSpPr txBox="1"/>
          <p:nvPr/>
        </p:nvSpPr>
        <p:spPr>
          <a:xfrm>
            <a:off x="533400" y="3479801"/>
            <a:ext cx="2396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메인</a:t>
            </a:r>
            <a:endParaRPr lang="en-US" altLang="ko-KR" sz="30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r>
              <a:rPr lang="ko-KR" altLang="en-US" sz="30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페이지</a:t>
            </a:r>
            <a:endParaRPr lang="ko-KR" altLang="en-US" sz="3000" dirty="0"/>
          </a:p>
        </p:txBody>
      </p:sp>
      <p:pic>
        <p:nvPicPr>
          <p:cNvPr id="22" name="그림 21" descr="컴퓨터, 그리기이(가) 표시된 사진&#10;&#10;자동 생성된 설명">
            <a:extLst>
              <a:ext uri="{FF2B5EF4-FFF2-40B4-BE49-F238E27FC236}">
                <a16:creationId xmlns:a16="http://schemas.microsoft.com/office/drawing/2014/main" id="{66B315DC-52C5-42CE-8C11-A8C94FA6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529" y="880022"/>
            <a:ext cx="7375732" cy="5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5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8" name="Google Shape;158;p7"/>
          <p:cNvSpPr txBox="1"/>
          <p:nvPr/>
        </p:nvSpPr>
        <p:spPr>
          <a:xfrm>
            <a:off x="419100" y="2148362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버전 개발</a:t>
            </a:r>
            <a:endParaRPr lang="ko-KR" altLang="en-US" sz="12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2019.07.08 – 2019.08.14</a:t>
            </a: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" sz="18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NW</a:t>
            </a:r>
            <a:r>
              <a:rPr lang="en-US" altLang="ko" sz="18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YL</a:t>
            </a:r>
            <a:endParaRPr lang="en-US" altLang="ko-KR" sz="18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pic>
        <p:nvPicPr>
          <p:cNvPr id="13" name="Google Shape;248;p43">
            <a:extLst>
              <a:ext uri="{FF2B5EF4-FFF2-40B4-BE49-F238E27FC236}">
                <a16:creationId xmlns:a16="http://schemas.microsoft.com/office/drawing/2014/main" id="{AAB3F8D9-2E1D-4057-8A0E-EB29B1371F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081" y="1182493"/>
            <a:ext cx="6818518" cy="367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컴퓨터, 그리기이(가) 표시된 사진&#10;&#10;자동 생성된 설명">
            <a:extLst>
              <a:ext uri="{FF2B5EF4-FFF2-40B4-BE49-F238E27FC236}">
                <a16:creationId xmlns:a16="http://schemas.microsoft.com/office/drawing/2014/main" id="{85A1F069-A930-4D64-955D-7AE5540BD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529" y="880022"/>
            <a:ext cx="7375732" cy="5977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5020F0-46BC-4DCC-9B7B-9F672D422798}"/>
              </a:ext>
            </a:extLst>
          </p:cNvPr>
          <p:cNvSpPr txBox="1"/>
          <p:nvPr/>
        </p:nvSpPr>
        <p:spPr>
          <a:xfrm>
            <a:off x="533400" y="3479801"/>
            <a:ext cx="2396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프로필</a:t>
            </a:r>
            <a:endParaRPr lang="en-US" altLang="ko-KR" sz="30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r>
              <a:rPr lang="ko-KR" altLang="en-US" sz="30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페이지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30265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8" name="Google Shape;158;p7"/>
          <p:cNvSpPr txBox="1"/>
          <p:nvPr/>
        </p:nvSpPr>
        <p:spPr>
          <a:xfrm>
            <a:off x="419100" y="2148362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버전 개발</a:t>
            </a:r>
            <a:endParaRPr lang="ko-KR" altLang="en-US" sz="12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2019.07.08 – 2019.08.14</a:t>
            </a: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" sz="18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NW</a:t>
            </a:r>
            <a:r>
              <a:rPr lang="en-US" altLang="ko" sz="18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YL</a:t>
            </a:r>
            <a:endParaRPr lang="en-US" altLang="ko-KR" sz="18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73D84-9360-48F9-929B-38698BADA70B}"/>
              </a:ext>
            </a:extLst>
          </p:cNvPr>
          <p:cNvSpPr txBox="1"/>
          <p:nvPr/>
        </p:nvSpPr>
        <p:spPr>
          <a:xfrm>
            <a:off x="533400" y="3479801"/>
            <a:ext cx="2396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메뉴박스</a:t>
            </a:r>
            <a:endParaRPr lang="en-US" altLang="ko-KR" sz="3000" dirty="0"/>
          </a:p>
          <a:p>
            <a:r>
              <a:rPr lang="ko-KR" altLang="en-US" sz="3000" dirty="0"/>
              <a:t>페이지</a:t>
            </a:r>
          </a:p>
        </p:txBody>
      </p:sp>
      <p:pic>
        <p:nvPicPr>
          <p:cNvPr id="10" name="Google Shape;298;p49">
            <a:extLst>
              <a:ext uri="{FF2B5EF4-FFF2-40B4-BE49-F238E27FC236}">
                <a16:creationId xmlns:a16="http://schemas.microsoft.com/office/drawing/2014/main" id="{44B46ACB-C061-4ABA-919F-77C59FA125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079" y="1182493"/>
            <a:ext cx="6818519" cy="367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컴퓨터, 그리기이(가) 표시된 사진&#10;&#10;자동 생성된 설명">
            <a:extLst>
              <a:ext uri="{FF2B5EF4-FFF2-40B4-BE49-F238E27FC236}">
                <a16:creationId xmlns:a16="http://schemas.microsoft.com/office/drawing/2014/main" id="{C788959E-D8E5-4024-AA55-4A8C0E613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529" y="880022"/>
            <a:ext cx="7375732" cy="59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8" name="Google Shape;158;p7"/>
          <p:cNvSpPr txBox="1"/>
          <p:nvPr/>
        </p:nvSpPr>
        <p:spPr>
          <a:xfrm>
            <a:off x="419100" y="2148362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버전 개발</a:t>
            </a:r>
            <a:endParaRPr lang="ko-KR" altLang="en-US" sz="12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2019.07.08 – 2019.08.14</a:t>
            </a: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" sz="18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NW</a:t>
            </a:r>
            <a:r>
              <a:rPr lang="en-US" altLang="ko" sz="18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YL</a:t>
            </a:r>
            <a:endParaRPr lang="en-US" altLang="ko-KR" sz="18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020F0-46BC-4DCC-9B7B-9F672D422798}"/>
              </a:ext>
            </a:extLst>
          </p:cNvPr>
          <p:cNvSpPr txBox="1"/>
          <p:nvPr/>
        </p:nvSpPr>
        <p:spPr>
          <a:xfrm>
            <a:off x="533399" y="3479801"/>
            <a:ext cx="2709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메뉴 박스</a:t>
            </a:r>
            <a:endParaRPr lang="en-US" altLang="ko-KR" sz="30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r>
              <a:rPr lang="ko-KR" altLang="en-US" sz="3000" dirty="0" err="1">
                <a:solidFill>
                  <a:srgbClr val="222222"/>
                </a:solidFill>
              </a:rPr>
              <a:t>태그별</a:t>
            </a:r>
            <a:r>
              <a:rPr lang="ko-KR" altLang="en-US" sz="3000" dirty="0">
                <a:solidFill>
                  <a:srgbClr val="222222"/>
                </a:solidFill>
              </a:rPr>
              <a:t> 필터링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971EF6-EE22-4071-A77A-F909BB47C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002" y="1310038"/>
            <a:ext cx="8349597" cy="444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9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C427F7-8ABA-4E8D-83B2-D973A3B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8" name="Google Shape;158;p7"/>
          <p:cNvSpPr txBox="1"/>
          <p:nvPr/>
        </p:nvSpPr>
        <p:spPr>
          <a:xfrm>
            <a:off x="419100" y="2148362"/>
            <a:ext cx="23146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알파 버전 개발</a:t>
            </a:r>
            <a:endParaRPr lang="ko-KR" altLang="en-US" sz="12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19100" y="1293105"/>
            <a:ext cx="1972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2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2019.07.08 – 2019.08.14</a:t>
            </a: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A12B828D-405D-4106-BF69-E3A15D414513}"/>
              </a:ext>
            </a:extLst>
          </p:cNvPr>
          <p:cNvSpPr txBox="1"/>
          <p:nvPr/>
        </p:nvSpPr>
        <p:spPr>
          <a:xfrm>
            <a:off x="419100" y="281975"/>
            <a:ext cx="19720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" sz="1800" dirty="0">
                <a:solidFill>
                  <a:srgbClr val="3C78D8"/>
                </a:solidFill>
                <a:latin typeface="Comic Sans MS"/>
                <a:ea typeface="Comic Sans MS"/>
                <a:cs typeface="Comic Sans MS"/>
                <a:sym typeface="Comic Sans MS"/>
              </a:rPr>
              <a:t>NW</a:t>
            </a:r>
            <a:r>
              <a:rPr lang="en-US" altLang="ko" sz="1800" dirty="0">
                <a:solidFill>
                  <a:srgbClr val="93C47D"/>
                </a:solidFill>
                <a:latin typeface="Comic Sans MS"/>
                <a:ea typeface="Comic Sans MS"/>
                <a:cs typeface="Comic Sans MS"/>
                <a:sym typeface="Comic Sans MS"/>
              </a:rPr>
              <a:t>YL</a:t>
            </a:r>
            <a:endParaRPr lang="en-US" altLang="ko-KR" sz="1800" dirty="0">
              <a:solidFill>
                <a:schemeClr val="dk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020F0-46BC-4DCC-9B7B-9F672D422798}"/>
              </a:ext>
            </a:extLst>
          </p:cNvPr>
          <p:cNvSpPr txBox="1"/>
          <p:nvPr/>
        </p:nvSpPr>
        <p:spPr>
          <a:xfrm>
            <a:off x="533399" y="3479801"/>
            <a:ext cx="2709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메뉴 </a:t>
            </a:r>
            <a:r>
              <a:rPr lang="ko-KR" altLang="en-US" sz="3000" dirty="0" err="1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모달</a:t>
            </a:r>
            <a:endParaRPr lang="en-US" altLang="ko-KR" sz="30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r>
              <a:rPr lang="ko-KR" altLang="en-US" sz="3000" dirty="0">
                <a:solidFill>
                  <a:srgbClr val="222222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평점 댓글</a:t>
            </a:r>
            <a:endParaRPr lang="en-US" altLang="ko-KR" sz="3000" dirty="0">
              <a:solidFill>
                <a:srgbClr val="222222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656411-8FBF-4C3B-8B60-07CDE43B9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850" y="745066"/>
            <a:ext cx="8396217" cy="58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36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285</Words>
  <Application>Microsoft Office PowerPoint</Application>
  <PresentationFormat>와이드스크린</PresentationFormat>
  <Paragraphs>94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SpoqaHanSans</vt:lpstr>
      <vt:lpstr>SpoqaHanSans-Bold</vt:lpstr>
      <vt:lpstr>SpoqaHanSans-Light</vt:lpstr>
      <vt:lpstr>Malgun Gothic</vt:lpstr>
      <vt:lpstr>Arial</vt:lpstr>
      <vt:lpstr>Comic Sans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Dahyeon</dc:creator>
  <cp:lastModifiedBy>yong_jin_em@naver.com</cp:lastModifiedBy>
  <cp:revision>36</cp:revision>
  <dcterms:created xsi:type="dcterms:W3CDTF">2019-07-24T07:27:22Z</dcterms:created>
  <dcterms:modified xsi:type="dcterms:W3CDTF">2019-11-17T13:24:21Z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C:\Users\student\Desktop\IT포트폴리오\01_Kit\포트폴리오 툴킷 1.1_BASIC.pptx</vt:lpwstr>
  </property>
</Properties>
</file>